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61" r:id="rId3"/>
    <p:sldId id="263" r:id="rId4"/>
    <p:sldId id="265" r:id="rId5"/>
    <p:sldId id="264" r:id="rId6"/>
    <p:sldId id="266" r:id="rId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90" y="-6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4/6/2021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981200"/>
            <a:ext cx="5943600" cy="28194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Программа дополнительного образования</a:t>
            </a:r>
            <a:br>
              <a:rPr lang="ru-RU" dirty="0" smtClean="0"/>
            </a:br>
            <a:r>
              <a:rPr lang="ru-RU" dirty="0" smtClean="0"/>
              <a:t>«Занимательная математика»</a:t>
            </a:r>
            <a:endParaRPr lang="ru-RU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автономное дошкольное образовательное</a:t>
            </a: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учреждение «Детский сад № 297 комбинированного вида с татарским языком воспитания и обучения»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Ново-Савиновского района г.Казани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86000" y="5334000"/>
            <a:ext cx="2057400" cy="5334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latinLnBrk="0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 smtClean="0">
                <a:solidFill>
                  <a:schemeClr val="tx1"/>
                </a:solidFill>
              </a:rPr>
              <a:t>Казань, 2020 год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381000" y="1524000"/>
          <a:ext cx="6248400" cy="3672840"/>
        </p:xfrm>
        <a:graphic>
          <a:graphicData uri="http://schemas.openxmlformats.org/drawingml/2006/table">
            <a:tbl>
              <a:tblPr/>
              <a:tblGrid>
                <a:gridCol w="2057400"/>
                <a:gridCol w="4191000"/>
              </a:tblGrid>
              <a:tr h="6381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Разработчик: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Педагог дополнительного образования 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Хакимова Эльвира </a:t>
                      </a:r>
                      <a:r>
                        <a:rPr lang="ru-RU" sz="20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Зуфаровна</a:t>
                      </a:r>
                      <a:endParaRPr lang="ru-RU" sz="20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01040">
                <a:tc>
                  <a:txBody>
                    <a:bodyPr/>
                    <a:lstStyle/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Направленность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социально-педагогическая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19200">
                <a:tc>
                  <a:txBody>
                    <a:bodyPr/>
                    <a:lstStyle/>
                    <a:p>
                      <a:pPr marL="85725" indent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Сроки реализации Программы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 год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8146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Возраст детей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1 год обучения – </a:t>
                      </a:r>
                      <a:r>
                        <a:rPr lang="ru-RU" sz="2000" dirty="0" smtClean="0">
                          <a:latin typeface="Times New Roman"/>
                          <a:ea typeface="Times New Roman"/>
                          <a:cs typeface="Times New Roman"/>
                        </a:rPr>
                        <a:t>6-7 </a:t>
                      </a: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лет</a:t>
                      </a: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44" marR="685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Цель: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Создание условий для развития у дошкольников элементарного логического мышления с использованием современных педагогических технологий.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7086600" cy="50292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/>
              <a:t>Задачи: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 </a:t>
            </a:r>
            <a:r>
              <a:rPr lang="ru-RU" sz="2300" dirty="0" smtClean="0"/>
              <a:t>1.Обучать детей основным логическим операциям: анализу, синтезу, сравнению, обобщению, классификации, систематизации, смысловому соответствию, ограничению.</a:t>
            </a:r>
            <a:br>
              <a:rPr lang="ru-RU" sz="2300" dirty="0" smtClean="0"/>
            </a:br>
            <a:r>
              <a:rPr lang="ru-RU" sz="2300" dirty="0" smtClean="0"/>
              <a:t>2.Развивать умение оперировать абстрактными понятиями, рассуждать, устанавливать причинно – следственные связи, делать выводы.</a:t>
            </a:r>
            <a:br>
              <a:rPr lang="ru-RU" sz="2300" dirty="0" smtClean="0"/>
            </a:br>
            <a:r>
              <a:rPr lang="ru-RU" sz="2300" dirty="0" smtClean="0"/>
              <a:t>3.Воспитывать у детей потребность умственно напрягаться, занимаясь интеллектуальными задачами, интерес к познавательной деятельности.</a:t>
            </a:r>
            <a:br>
              <a:rPr lang="ru-RU" sz="2300" dirty="0" smtClean="0"/>
            </a:br>
            <a:r>
              <a:rPr lang="ru-RU" sz="2300" dirty="0" smtClean="0"/>
              <a:t>4.Воспитывать стремление к преодолению трудностей, уверенность в себе, желание прийти на помощь сверстнику.</a:t>
            </a:r>
            <a:br>
              <a:rPr lang="ru-RU" sz="2300" dirty="0" smtClean="0"/>
            </a:br>
            <a:r>
              <a:rPr lang="ru-RU" sz="2300" dirty="0" smtClean="0"/>
              <a:t>5.Донести до родителей актуальность данной проблемы и привлечь их к активному сотрудничеству.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600200"/>
            <a:ext cx="7162800" cy="4419600"/>
          </a:xfrm>
        </p:spPr>
        <p:txBody>
          <a:bodyPr>
            <a:noAutofit/>
          </a:bodyPr>
          <a:lstStyle/>
          <a:p>
            <a:pPr algn="l"/>
            <a:r>
              <a:rPr lang="ru-RU" sz="3000" dirty="0" smtClean="0"/>
              <a:t> Логическое мышление является инструментом познания окружающей действительности, поэтому, формирование основных форм и приёмов логического мышления является важным фактором становления всесторонне развитой личности. Актуальность проблемы определяется важностью логического мышления для развития личности в целом.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АКТУАЛЬНОСТЬ: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015.jpg"/>
          <p:cNvPicPr>
            <a:picLocks noGrp="1" noChangeAspect="1"/>
          </p:cNvPicPr>
          <p:nvPr>
            <p:ph idx="1"/>
          </p:nvPr>
        </p:nvPicPr>
        <p:blipFill>
          <a:blip r:embed="rId2"/>
          <a:srcRect b="4034"/>
          <a:stretch>
            <a:fillRect/>
          </a:stretch>
        </p:blipFill>
        <p:spPr>
          <a:xfrm>
            <a:off x="0" y="152400"/>
            <a:ext cx="9143999" cy="659273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52600"/>
            <a:ext cx="6477000" cy="4419600"/>
          </a:xfrm>
        </p:spPr>
        <p:txBody>
          <a:bodyPr>
            <a:noAutofit/>
          </a:bodyPr>
          <a:lstStyle/>
          <a:p>
            <a:pPr algn="l"/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Занятия кружка будут способствовать овладению детьми умением решать проблемные ситуации, понимать предложенную задачу и разрешать ее самостоятельно. Овладев логическими операциями, ребёнок будет более внимательным, научится чётко и ясно мыслить, думать, рассуждать, сумеет в нужный момент сконцентрироваться на сути проблемы, что приведет к более успешному и легкому обучению в школе, а значит, и процесс учёбы, и сама школьная жизнь будут приносить радость и удовлетворение.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000" dirty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57200"/>
            <a:ext cx="83058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r>
              <a:rPr lang="ru-RU" sz="4400" b="1" dirty="0" smtClean="0"/>
              <a:t>Предполагаемые результаты освоения Программы:</a:t>
            </a:r>
            <a:endParaRPr lang="ru-RU" sz="4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64</Words>
  <PresentationFormat>Экран (4:3)</PresentationFormat>
  <Paragraphs>19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Office Theme</vt:lpstr>
      <vt:lpstr>Программа дополнительного образования «Занимательная математика»</vt:lpstr>
      <vt:lpstr>Слайд 2</vt:lpstr>
      <vt:lpstr>Цель:  Создание условий для развития у дошкольников элементарного логического мышления с использованием современных педагогических технологий. </vt:lpstr>
      <vt:lpstr>Задачи:  1.Обучать детей основным логическим операциям: анализу, синтезу, сравнению, обобщению, классификации, систематизации, смысловому соответствию, ограничению. 2.Развивать умение оперировать абстрактными понятиями, рассуждать, устанавливать причинно – следственные связи, делать выводы. 3.Воспитывать у детей потребность умственно напрягаться, занимаясь интеллектуальными задачами, интерес к познавательной деятельности. 4.Воспитывать стремление к преодолению трудностей, уверенность в себе, желание прийти на помощь сверстнику. 5.Донести до родителей актуальность данной проблемы и привлечь их к активному сотрудничеству.  </vt:lpstr>
      <vt:lpstr> Логическое мышление является инструментом познания окружающей действительности, поэтому, формирование основных форм и приёмов логического мышления является важным фактором становления всесторонне развитой личности. Актуальность проблемы определяется важностью логического мышления для развития личности в целом. </vt:lpstr>
      <vt:lpstr> Занятия кружка будут способствовать овладению детьми умением решать проблемные ситуации, понимать предложенную задачу и разрешать ее самостоятельно. Овладев логическими операциями, ребёнок будет более внимательным, научится чётко и ясно мыслить, думать, рассуждать, сумеет в нужный момент сконцентрироваться на сути проблемы, что приведет к более успешному и легкому обучению в школе, а значит, и процесс учёбы, и сама школьная жизнь будут приносить радость и удовлетворение.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8</cp:revision>
  <dcterms:created xsi:type="dcterms:W3CDTF">2021-04-01T07:29:56Z</dcterms:created>
  <dcterms:modified xsi:type="dcterms:W3CDTF">2021-04-06T17:14:57Z</dcterms:modified>
</cp:coreProperties>
</file>